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7" r:id="rId1"/>
  </p:sldMasterIdLst>
  <p:notesMasterIdLst>
    <p:notesMasterId r:id="rId16"/>
  </p:notesMasterIdLst>
  <p:sldIdLst>
    <p:sldId id="256" r:id="rId2"/>
    <p:sldId id="257" r:id="rId3"/>
    <p:sldId id="258" r:id="rId4"/>
    <p:sldId id="270" r:id="rId5"/>
    <p:sldId id="272" r:id="rId6"/>
    <p:sldId id="261" r:id="rId7"/>
    <p:sldId id="262" r:id="rId8"/>
    <p:sldId id="263" r:id="rId9"/>
    <p:sldId id="264" r:id="rId10"/>
    <p:sldId id="273" r:id="rId11"/>
    <p:sldId id="274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4F35"/>
    <a:srgbClr val="A1B8A4"/>
    <a:srgbClr val="DA4242"/>
    <a:srgbClr val="F0DAA4"/>
    <a:srgbClr val="518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96378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4504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731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rgbClr val="A1B8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0F7090C-FFB3-479D-801E-82CCA2841290}" type="datetime1">
              <a:rPr lang="ko-KR" altLang="en-US"/>
              <a:pPr lvl="0">
                <a:defRPr/>
              </a:pPr>
              <a:t>2023-09-22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51D9BD3B-57E4-4C56-A4EE-2EA8C3C6568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19" name="타원 5"/>
          <p:cNvSpPr/>
          <p:nvPr/>
        </p:nvSpPr>
        <p:spPr>
          <a:xfrm>
            <a:off x="8509002" y="-1176302"/>
            <a:ext cx="3222104" cy="3222104"/>
          </a:xfrm>
          <a:prstGeom prst="ellipse">
            <a:avLst/>
          </a:prstGeom>
          <a:solidFill>
            <a:srgbClr val="F7F0DE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8"/>
          <p:cNvSpPr/>
          <p:nvPr/>
        </p:nvSpPr>
        <p:spPr>
          <a:xfrm>
            <a:off x="9237902" y="-343989"/>
            <a:ext cx="5417840" cy="5417840"/>
          </a:xfrm>
          <a:prstGeom prst="rect">
            <a:avLst/>
          </a:prstGeom>
          <a:blipFill rotWithShape="1">
            <a:blip r:embed="rId3">
              <a:alphaModFix amt="20000"/>
              <a:lum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987494" y="1943475"/>
            <a:ext cx="5542846" cy="52159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9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프론트엔드 웹사이트 제작 포트폴리오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9348" y="5933765"/>
            <a:ext cx="2227717" cy="36670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나눔스퀘어 Bold"/>
                <a:ea typeface="나눔스퀘어 Bold"/>
              </a:rPr>
              <a:t>DATE    2023.09.22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428" y="3899361"/>
            <a:ext cx="1055097" cy="4516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595959"/>
                </a:solidFill>
                <a:latin typeface="나눔스퀘어_ac Bold"/>
                <a:ea typeface="나눔스퀘어_ac Bold"/>
              </a:rPr>
              <a:t>김민정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1785" y="5480131"/>
            <a:ext cx="16542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595959"/>
                </a:solidFill>
                <a:latin typeface="나눔스퀘어 Bold"/>
                <a:ea typeface="나눔스퀘어 Bold"/>
              </a:rPr>
              <a:t>Web &amp; mobile</a:t>
            </a:r>
            <a:endParaRPr lang="ko-KR" altLang="en-US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16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chemeClr val="tx1"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TextBox 3"/>
          <p:cNvSpPr txBox="1"/>
          <p:nvPr/>
        </p:nvSpPr>
        <p:spPr>
          <a:xfrm>
            <a:off x="959728" y="2673644"/>
            <a:ext cx="2960762" cy="100533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6000">
                <a:ln w="9525">
                  <a:solidFill>
                    <a:schemeClr val="tx1">
                      <a:lumMod val="75000"/>
                      <a:lumOff val="25000"/>
                      <a:alpha val="20000"/>
                    </a:schemeClr>
                  </a:solidFill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서울벽지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60162" y="1878024"/>
            <a:ext cx="6663538" cy="3195278"/>
          </a:xfrm>
          <a:prstGeom prst="rect">
            <a:avLst/>
          </a:prstGeom>
          <a:ln w="9525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831688" y="2518768"/>
            <a:ext cx="1763624" cy="5874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왼쪽에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 버튼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해당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벽지 이미지로 이동됨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2856765" y="2209917"/>
            <a:ext cx="505558" cy="681065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/>
          <p:nvPr/>
        </p:nvCxnSpPr>
        <p:spPr>
          <a:xfrm rot="10800000" flipV="1">
            <a:off x="2203221" y="2335847"/>
            <a:ext cx="447153" cy="182921"/>
          </a:xfrm>
          <a:prstGeom prst="bentConnector3">
            <a:avLst>
              <a:gd name="adj1" fmla="val 99574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5578170" y="4709689"/>
            <a:ext cx="1027521" cy="26045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713561" y="2122609"/>
            <a:ext cx="2669600" cy="60939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swiper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플러그인을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사용하여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순차적으로 이미지를 보여주는 기능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구현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94482" y="5574526"/>
            <a:ext cx="2904962" cy="35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영역 이미지 순차적으로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이동가능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" name="직선 화살표 연결선 14"/>
          <p:cNvCxnSpPr>
            <a:stCxn id="28" idx="2"/>
          </p:cNvCxnSpPr>
          <p:nvPr/>
        </p:nvCxnSpPr>
        <p:spPr>
          <a:xfrm flipH="1">
            <a:off x="6091930" y="5073302"/>
            <a:ext cx="1" cy="501224"/>
          </a:xfrm>
          <a:prstGeom prst="straightConnector1">
            <a:avLst/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61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6980159" y="3090732"/>
            <a:ext cx="4761604" cy="86793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이미지들을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position:absolute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각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위치를 잡아주고 이미지에 마우스오버시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Font typeface="Arial"/>
              <a:buNone/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이미지가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위아래로 움직이도록 애니메이션 추가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198318" y="1786413"/>
            <a:ext cx="4173905" cy="3924283"/>
          </a:xfrm>
          <a:prstGeom prst="rect">
            <a:avLst/>
          </a:prstGeom>
          <a:ln w="6350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5685698" y="4970145"/>
            <a:ext cx="624004" cy="386946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884296" y="5402986"/>
            <a:ext cx="2641600" cy="328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마우스오버시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색상변경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5" name="꺾인 연결선 14"/>
          <p:cNvCxnSpPr/>
          <p:nvPr/>
        </p:nvCxnSpPr>
        <p:spPr>
          <a:xfrm>
            <a:off x="6601468" y="5172077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13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27214" y="1626752"/>
            <a:ext cx="4529434" cy="2156420"/>
          </a:xfrm>
          <a:prstGeom prst="rect">
            <a:avLst/>
          </a:prstGeom>
          <a:ln w="6350">
            <a:noFill/>
          </a:ln>
          <a:effectLst>
            <a:outerShdw blurRad="1651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37087" y="3992605"/>
            <a:ext cx="4509688" cy="1986636"/>
          </a:xfrm>
          <a:prstGeom prst="rect">
            <a:avLst/>
          </a:prstGeom>
          <a:ln w="6350">
            <a:noFill/>
          </a:ln>
          <a:effectLst>
            <a:outerShdw blurRad="1651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13" name="직사각형 12"/>
          <p:cNvSpPr/>
          <p:nvPr/>
        </p:nvSpPr>
        <p:spPr>
          <a:xfrm>
            <a:off x="8626764" y="2738155"/>
            <a:ext cx="2798617" cy="587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Swiper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플러그인으로 이미지슬라이드 구현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자동으로 넘어감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16218" y="2101128"/>
            <a:ext cx="4341091" cy="1329515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/>
          <p:nvPr/>
        </p:nvCxnSpPr>
        <p:spPr>
          <a:xfrm>
            <a:off x="8534400" y="2396171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3876696" y="5600479"/>
            <a:ext cx="4417557" cy="360290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336929" y="5369843"/>
            <a:ext cx="2447636" cy="587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왼쪽으로 흐르는 텍스트 애니메이션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마우스오버시 색상 변경되면서 멈춤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18" name="꺾인 연결선 17"/>
          <p:cNvCxnSpPr/>
          <p:nvPr/>
        </p:nvCxnSpPr>
        <p:spPr>
          <a:xfrm rot="10800000" flipV="1">
            <a:off x="2450564" y="4829503"/>
            <a:ext cx="1080654" cy="412028"/>
          </a:xfrm>
          <a:prstGeom prst="bentConnector3">
            <a:avLst>
              <a:gd name="adj1" fmla="val 1004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29" y="682526"/>
            <a:ext cx="2289211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06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향후 계획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86074" y="864392"/>
            <a:ext cx="180975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900">
                <a:solidFill>
                  <a:srgbClr val="595959"/>
                </a:solidFill>
                <a:latin typeface="나눔스퀘어 Bold"/>
                <a:ea typeface="나눔스퀘어 Bold"/>
              </a:rPr>
              <a:t>사이트 추가구현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3"/>
          <a:srcRect b="54720"/>
          <a:stretch>
            <a:fillRect/>
          </a:stretch>
        </p:blipFill>
        <p:spPr>
          <a:xfrm>
            <a:off x="927259" y="1808742"/>
            <a:ext cx="3060382" cy="4116816"/>
          </a:xfrm>
          <a:prstGeom prst="rect">
            <a:avLst/>
          </a:prstGeom>
          <a:ln w="6350">
            <a:solidFill>
              <a:srgbClr val="A6A6A6"/>
            </a:solidFill>
          </a:ln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4"/>
          <a:srcRect b="43510"/>
          <a:stretch>
            <a:fillRect/>
          </a:stretch>
        </p:blipFill>
        <p:spPr>
          <a:xfrm>
            <a:off x="4579707" y="1800223"/>
            <a:ext cx="3032586" cy="4156711"/>
          </a:xfrm>
          <a:prstGeom prst="rect">
            <a:avLst/>
          </a:prstGeom>
          <a:ln w="6350">
            <a:solidFill>
              <a:srgbClr val="A6A6A6">
                <a:alpha val="100000"/>
              </a:srgbClr>
            </a:solidFill>
          </a:ln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5"/>
          <a:srcRect b="22810"/>
          <a:stretch>
            <a:fillRect/>
          </a:stretch>
        </p:blipFill>
        <p:spPr>
          <a:xfrm>
            <a:off x="8128159" y="1762125"/>
            <a:ext cx="3060382" cy="4189864"/>
          </a:xfrm>
          <a:prstGeom prst="rect">
            <a:avLst/>
          </a:prstGeom>
          <a:ln w="9525">
            <a:solidFill>
              <a:srgbClr val="A6A6A6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3211567" y="2683223"/>
            <a:ext cx="5768865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6000" b="0" i="0" u="none" strike="noStrike" kern="1200" cap="none" spc="0" normalizeH="0" baseline="0" dirty="0">
                <a:ln w="9525">
                  <a:noFill/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THANK YOU!</a:t>
            </a:r>
          </a:p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0" i="0" u="none" strike="noStrike" kern="1200" cap="none" spc="0" normalizeH="0" baseline="0" dirty="0">
                <a:ln w="9525">
                  <a:noFill/>
                </a:ln>
                <a:solidFill>
                  <a:srgbClr val="415D43"/>
                </a:solidFill>
                <a:latin typeface="나눔스퀘어 ExtraBold"/>
                <a:ea typeface="나눔스퀘어 ExtraBold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2987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CONTENTS</a:t>
            </a:r>
            <a:endParaRPr lang="ko-KR" altLang="en-US" sz="3200">
              <a:solidFill>
                <a:srgbClr val="415D43"/>
              </a:solidFill>
              <a:latin typeface="나눔스퀘어_ac ExtraBold"/>
              <a:ea typeface="나눔스퀘어_ac ExtraBold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31299" y="1618537"/>
            <a:ext cx="3129451" cy="443745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01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기획의도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02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분석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03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설계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제작기법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사이트 구현</a:t>
            </a:r>
          </a:p>
          <a:p>
            <a:pPr>
              <a:lnSpc>
                <a:spcPct val="170000"/>
              </a:lnSpc>
              <a:spcBef>
                <a:spcPts val="0"/>
              </a:spcBef>
              <a:defRPr/>
            </a:pPr>
            <a:r>
              <a:rPr lang="en-US" altLang="ko-KR" sz="2800">
                <a:solidFill>
                  <a:srgbClr val="8FB996"/>
                </a:solidFill>
                <a:latin typeface="나눔스퀘어_ac ExtraBold"/>
                <a:ea typeface="나눔스퀘어_ac ExtraBold"/>
              </a:rPr>
              <a:t>06</a:t>
            </a:r>
            <a:r>
              <a:rPr lang="en-US" altLang="ko-KR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</a:t>
            </a:r>
            <a:r>
              <a:rPr lang="ko-KR" altLang="en-US" sz="280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  향후 계획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29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01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기획의도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1" name="사각형: 둥근 모서리 1"/>
          <p:cNvSpPr/>
          <p:nvPr/>
        </p:nvSpPr>
        <p:spPr>
          <a:xfrm>
            <a:off x="1085214" y="1976120"/>
            <a:ext cx="4525706" cy="3792855"/>
          </a:xfrm>
          <a:prstGeom prst="roundRect">
            <a:avLst>
              <a:gd name="adj" fmla="val 12329"/>
            </a:avLst>
          </a:prstGeom>
          <a:solidFill>
            <a:schemeClr val="tx2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TextBox 1"/>
          <p:cNvSpPr txBox="1"/>
          <p:nvPr/>
        </p:nvSpPr>
        <p:spPr>
          <a:xfrm>
            <a:off x="2035000" y="2340741"/>
            <a:ext cx="3352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포트폴리오 제작 유형</a:t>
            </a:r>
          </a:p>
        </p:txBody>
      </p:sp>
      <p:sp>
        <p:nvSpPr>
          <p:cNvPr id="33" name="타원 4"/>
          <p:cNvSpPr/>
          <p:nvPr/>
        </p:nvSpPr>
        <p:spPr>
          <a:xfrm>
            <a:off x="1433194" y="2355215"/>
            <a:ext cx="396240" cy="396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TextBox 7"/>
          <p:cNvSpPr txBox="1"/>
          <p:nvPr/>
        </p:nvSpPr>
        <p:spPr>
          <a:xfrm>
            <a:off x="1387300" y="3070257"/>
            <a:ext cx="3352799" cy="45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 Bold"/>
                <a:ea typeface="나눔스퀘어 Bold"/>
              </a:rPr>
              <a:t>카피사이트</a:t>
            </a:r>
          </a:p>
        </p:txBody>
      </p:sp>
      <p:sp>
        <p:nvSpPr>
          <p:cNvPr id="35" name="사각형: 둥근 모서리 1"/>
          <p:cNvSpPr/>
          <p:nvPr/>
        </p:nvSpPr>
        <p:spPr>
          <a:xfrm>
            <a:off x="6619239" y="1975469"/>
            <a:ext cx="4525706" cy="3792855"/>
          </a:xfrm>
          <a:prstGeom prst="roundRect">
            <a:avLst>
              <a:gd name="adj" fmla="val 12329"/>
            </a:avLst>
          </a:prstGeom>
          <a:solidFill>
            <a:schemeClr val="tx2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1"/>
          <p:cNvSpPr txBox="1"/>
          <p:nvPr/>
        </p:nvSpPr>
        <p:spPr>
          <a:xfrm>
            <a:off x="7569025" y="2330565"/>
            <a:ext cx="33528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선정대상 </a:t>
            </a:r>
            <a:r>
              <a:rPr kumimoji="0" lang="en-US" altLang="ko-KR" sz="2400" b="0" i="0" u="none" strike="noStrike" kern="1200" cap="none" spc="0" normalizeH="0" baseline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&amp;</a:t>
            </a: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이유</a:t>
            </a:r>
          </a:p>
        </p:txBody>
      </p:sp>
      <p:sp>
        <p:nvSpPr>
          <p:cNvPr id="37" name="타원 4"/>
          <p:cNvSpPr/>
          <p:nvPr/>
        </p:nvSpPr>
        <p:spPr>
          <a:xfrm>
            <a:off x="6967220" y="2354564"/>
            <a:ext cx="396240" cy="39624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8" name="TextBox 7"/>
          <p:cNvSpPr txBox="1"/>
          <p:nvPr/>
        </p:nvSpPr>
        <p:spPr>
          <a:xfrm>
            <a:off x="6921324" y="3079131"/>
            <a:ext cx="3352800" cy="4527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FFFFFF"/>
                </a:solidFill>
                <a:latin typeface="나눔스퀘어 Bold"/>
                <a:ea typeface="나눔스퀘어 Bold"/>
              </a:rPr>
              <a:t>서울벽지</a:t>
            </a:r>
          </a:p>
        </p:txBody>
      </p:sp>
      <p:grpSp>
        <p:nvGrpSpPr>
          <p:cNvPr id="39" name="그룹 11"/>
          <p:cNvGrpSpPr/>
          <p:nvPr/>
        </p:nvGrpSpPr>
        <p:grpSpPr>
          <a:xfrm>
            <a:off x="7085037" y="3457575"/>
            <a:ext cx="918958" cy="237150"/>
            <a:chOff x="8904312" y="2610176"/>
            <a:chExt cx="697502" cy="180000"/>
          </a:xfrm>
        </p:grpSpPr>
        <p:cxnSp>
          <p:nvCxnSpPr>
            <p:cNvPr id="40" name="구부러진 연결선 4"/>
            <p:cNvCxnSpPr/>
            <p:nvPr/>
          </p:nvCxnSpPr>
          <p:spPr>
            <a:xfrm rot="8100000">
              <a:off x="8904312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구부러진 연결선 13"/>
            <p:cNvCxnSpPr/>
            <p:nvPr/>
          </p:nvCxnSpPr>
          <p:spPr>
            <a:xfrm rot="8100000">
              <a:off x="9163063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구부러진 연결선 14"/>
            <p:cNvCxnSpPr/>
            <p:nvPr/>
          </p:nvCxnSpPr>
          <p:spPr>
            <a:xfrm rot="8100000">
              <a:off x="9421814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11"/>
          <p:cNvGrpSpPr/>
          <p:nvPr/>
        </p:nvGrpSpPr>
        <p:grpSpPr>
          <a:xfrm>
            <a:off x="1560536" y="3409950"/>
            <a:ext cx="1157084" cy="298601"/>
            <a:chOff x="8904312" y="2610176"/>
            <a:chExt cx="697502" cy="180000"/>
          </a:xfrm>
        </p:grpSpPr>
        <p:cxnSp>
          <p:nvCxnSpPr>
            <p:cNvPr id="44" name="구부러진 연결선 4"/>
            <p:cNvCxnSpPr/>
            <p:nvPr/>
          </p:nvCxnSpPr>
          <p:spPr>
            <a:xfrm rot="8100000">
              <a:off x="8904312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구부러진 연결선 13"/>
            <p:cNvCxnSpPr/>
            <p:nvPr/>
          </p:nvCxnSpPr>
          <p:spPr>
            <a:xfrm rot="8100000">
              <a:off x="9163063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구부러진 연결선 14"/>
            <p:cNvCxnSpPr/>
            <p:nvPr/>
          </p:nvCxnSpPr>
          <p:spPr>
            <a:xfrm rot="8100000">
              <a:off x="9421814" y="2610176"/>
              <a:ext cx="180000" cy="180000"/>
            </a:xfrm>
            <a:prstGeom prst="curvedConnector3">
              <a:avLst>
                <a:gd name="adj1" fmla="val 50000"/>
              </a:avLst>
            </a:prstGeom>
            <a:ln w="25400" cap="rnd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6981824" y="4047172"/>
            <a:ext cx="3943352" cy="1094423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기능적으로 시도하고 싶은 요소가 있었고 </a:t>
            </a:r>
          </a:p>
          <a:p>
            <a:pPr lvl="0"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컨텐츠 내용이 더 구성력이 있어서 포트폴리오 사이트로 선정함</a:t>
            </a:r>
          </a:p>
        </p:txBody>
      </p:sp>
      <p:sp>
        <p:nvSpPr>
          <p:cNvPr id="48" name="TextBox 22"/>
          <p:cNvSpPr txBox="1"/>
          <p:nvPr/>
        </p:nvSpPr>
        <p:spPr>
          <a:xfrm>
            <a:off x="1485725" y="4053800"/>
            <a:ext cx="4213225" cy="10973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기존 사이트 중 퀄리티가 좋은 사이트를 </a:t>
            </a:r>
          </a:p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선정하여 그동안의 배움을 바탕으로 기능 </a:t>
            </a:r>
          </a:p>
          <a:p>
            <a:pPr lvl="0" defTabSz="914400">
              <a:lnSpc>
                <a:spcPct val="130000"/>
              </a:lnSpc>
              <a:spcBef>
                <a:spcPts val="0"/>
              </a:spcBef>
              <a:buNone/>
              <a:defRPr/>
            </a:pPr>
            <a:r>
              <a:rPr lang="ko-KR" altLang="en-US" sz="1700">
                <a:solidFill>
                  <a:srgbClr val="FFFFFF"/>
                </a:solidFill>
                <a:latin typeface="나눔스퀘어_ac"/>
                <a:ea typeface="나눔스퀘어_ac"/>
              </a:rPr>
              <a:t>구현을 하고자 카피사이트 유형으로 제작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02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분석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407" y="1610478"/>
            <a:ext cx="2192394" cy="4656013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191" y="2078295"/>
            <a:ext cx="2328208" cy="4015770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35" name="사각형: 둥근 모서리 2"/>
          <p:cNvSpPr/>
          <p:nvPr/>
        </p:nvSpPr>
        <p:spPr>
          <a:xfrm>
            <a:off x="831961" y="2743098"/>
            <a:ext cx="2368693" cy="962951"/>
          </a:xfrm>
          <a:prstGeom prst="roundRect">
            <a:avLst>
              <a:gd name="adj" fmla="val 13072"/>
            </a:avLst>
          </a:prstGeom>
          <a:solidFill>
            <a:srgbClr val="F1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사각형: 둥근 모서리 2"/>
          <p:cNvSpPr/>
          <p:nvPr/>
        </p:nvSpPr>
        <p:spPr>
          <a:xfrm>
            <a:off x="8847789" y="3736198"/>
            <a:ext cx="2715738" cy="974347"/>
          </a:xfrm>
          <a:prstGeom prst="roundRect">
            <a:avLst>
              <a:gd name="adj" fmla="val 13072"/>
            </a:avLst>
          </a:prstGeom>
          <a:solidFill>
            <a:srgbClr val="F1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712631" y="3876041"/>
            <a:ext cx="2934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각 영역마다 </a:t>
            </a: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다른 </a:t>
            </a:r>
            <a:endParaRPr lang="en-US" altLang="ko-KR" sz="1500" dirty="0" smtClean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레이아웃으로 단조로움을 없앰</a:t>
            </a:r>
            <a:endParaRPr lang="ko-KR" altLang="en-US" sz="15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사각형: 둥근 모서리 2"/>
          <p:cNvSpPr/>
          <p:nvPr/>
        </p:nvSpPr>
        <p:spPr>
          <a:xfrm>
            <a:off x="1030747" y="4926243"/>
            <a:ext cx="1498159" cy="962951"/>
          </a:xfrm>
          <a:prstGeom prst="roundRect">
            <a:avLst>
              <a:gd name="adj" fmla="val 13072"/>
            </a:avLst>
          </a:prstGeom>
          <a:solidFill>
            <a:srgbClr val="F1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46360" y="5150688"/>
            <a:ext cx="14203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가로 스크롤 </a:t>
            </a:r>
            <a:endParaRPr lang="en-US" altLang="ko-KR" sz="1500" dirty="0" smtClean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이벤트 </a:t>
            </a:r>
            <a:r>
              <a:rPr lang="ko-KR" altLang="en-US" sz="15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사용</a:t>
            </a:r>
            <a:endParaRPr lang="ko-KR" alt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79008" y="2901407"/>
            <a:ext cx="2674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전체적으로 </a:t>
            </a: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애니메이션 </a:t>
            </a:r>
            <a:endParaRPr lang="en-US" altLang="ko-KR" sz="1500" dirty="0" smtClean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15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움직임이 많음</a:t>
            </a:r>
            <a:endParaRPr lang="ko-KR" altLang="en-US" sz="15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꺾인 연결선 10"/>
          <p:cNvCxnSpPr/>
          <p:nvPr/>
        </p:nvCxnSpPr>
        <p:spPr>
          <a:xfrm>
            <a:off x="8866261" y="3318310"/>
            <a:ext cx="601010" cy="255724"/>
          </a:xfrm>
          <a:prstGeom prst="bentConnector3">
            <a:avLst>
              <a:gd name="adj1" fmla="val 99178"/>
            </a:avLst>
          </a:prstGeom>
          <a:ln w="25400">
            <a:solidFill>
              <a:srgbClr val="A1B8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/>
          <p:nvPr/>
        </p:nvCxnSpPr>
        <p:spPr>
          <a:xfrm rot="10800000" flipV="1">
            <a:off x="2370957" y="2179781"/>
            <a:ext cx="1111152" cy="414061"/>
          </a:xfrm>
          <a:prstGeom prst="bentConnector3">
            <a:avLst>
              <a:gd name="adj1" fmla="val 99875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/>
          <p:nvPr/>
        </p:nvCxnSpPr>
        <p:spPr>
          <a:xfrm rot="10800000" flipV="1">
            <a:off x="2720051" y="4574245"/>
            <a:ext cx="730480" cy="490238"/>
          </a:xfrm>
          <a:prstGeom prst="bentConnector3">
            <a:avLst>
              <a:gd name="adj1" fmla="val 36091"/>
            </a:avLst>
          </a:prstGeom>
          <a:ln w="254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57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03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설계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814391" y="3238983"/>
            <a:ext cx="2340705" cy="9442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763877" y="2841687"/>
            <a:ext cx="2646142" cy="53553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2400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와이어 프레임 </a:t>
            </a:r>
            <a:r>
              <a:rPr lang="ko-KR" altLang="en-US" sz="2400" dirty="0" smtClean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설계</a:t>
            </a:r>
            <a:endParaRPr lang="en-US" altLang="ko-KR" sz="2400" dirty="0">
              <a:solidFill>
                <a:srgbClr val="595959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763877" y="3439057"/>
            <a:ext cx="3476625" cy="117262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ko-KR" dirty="0" err="1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Balsamiq</a:t>
            </a:r>
            <a:r>
              <a:rPr lang="ko-KR" altLang="en-US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툴을 사용하여 </a:t>
            </a:r>
          </a:p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ko-KR" altLang="en-US" dirty="0">
                <a:solidFill>
                  <a:srgbClr val="595959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홈페이지 레이아웃과 이벤트 기능을 표현한 와이어 프레임을 설계</a:t>
            </a:r>
          </a:p>
        </p:txBody>
      </p:sp>
      <p:sp>
        <p:nvSpPr>
          <p:cNvPr id="2" name="타원 1"/>
          <p:cNvSpPr/>
          <p:nvPr/>
        </p:nvSpPr>
        <p:spPr>
          <a:xfrm>
            <a:off x="10216859" y="2828857"/>
            <a:ext cx="529876" cy="517955"/>
          </a:xfrm>
          <a:prstGeom prst="ellipse">
            <a:avLst/>
          </a:prstGeom>
          <a:solidFill>
            <a:schemeClr val="accent4">
              <a:lumMod val="20000"/>
              <a:lumOff val="8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340385" y="2934432"/>
            <a:ext cx="282823" cy="28282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32" y="1635147"/>
            <a:ext cx="4200648" cy="391889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46" y="3151719"/>
            <a:ext cx="2360657" cy="3067714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cxnSp>
        <p:nvCxnSpPr>
          <p:cNvPr id="7" name="꺾인 연결선 6"/>
          <p:cNvCxnSpPr/>
          <p:nvPr/>
        </p:nvCxnSpPr>
        <p:spPr>
          <a:xfrm>
            <a:off x="6506823" y="2660519"/>
            <a:ext cx="1043865" cy="593495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87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제작기법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05625" y="2366965"/>
            <a:ext cx="1381125" cy="450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폰트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13757" y="2329411"/>
            <a:ext cx="1381125" cy="449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컬러</a:t>
            </a:r>
          </a:p>
        </p:txBody>
      </p:sp>
      <p:sp>
        <p:nvSpPr>
          <p:cNvPr id="32" name="타원 4"/>
          <p:cNvSpPr/>
          <p:nvPr/>
        </p:nvSpPr>
        <p:spPr>
          <a:xfrm>
            <a:off x="1499868" y="2945763"/>
            <a:ext cx="1158240" cy="1158240"/>
          </a:xfrm>
          <a:prstGeom prst="ellipse">
            <a:avLst/>
          </a:prstGeom>
          <a:solidFill>
            <a:srgbClr val="EDED75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타원 4"/>
          <p:cNvSpPr/>
          <p:nvPr/>
        </p:nvSpPr>
        <p:spPr>
          <a:xfrm>
            <a:off x="3014344" y="2945763"/>
            <a:ext cx="1158240" cy="1158240"/>
          </a:xfrm>
          <a:prstGeom prst="ellipse">
            <a:avLst/>
          </a:prstGeom>
          <a:solidFill>
            <a:srgbClr val="667475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4"/>
          <p:cNvSpPr/>
          <p:nvPr/>
        </p:nvSpPr>
        <p:spPr>
          <a:xfrm>
            <a:off x="4614544" y="2945763"/>
            <a:ext cx="1158240" cy="1158240"/>
          </a:xfrm>
          <a:prstGeom prst="ellipse">
            <a:avLst/>
          </a:prstGeom>
          <a:solidFill>
            <a:srgbClr val="646567"/>
          </a:solidFill>
          <a:ln w="12700" cap="flat" cmpd="sng" algn="ctr">
            <a:noFill/>
            <a:prstDash val="solid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538288" y="4311018"/>
            <a:ext cx="1152525" cy="31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eded75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71814" y="4339593"/>
            <a:ext cx="1104900" cy="31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667475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672014" y="4339593"/>
            <a:ext cx="1104900" cy="316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#</a:t>
            </a:r>
            <a:r>
              <a:rPr lang="en-US" altLang="en-US" sz="1500">
                <a:solidFill>
                  <a:srgbClr val="262626"/>
                </a:solidFill>
                <a:latin typeface="G마켓 산스 TTF Medium"/>
                <a:ea typeface="G마켓 산스 TTF Medium"/>
              </a:rPr>
              <a:t>646567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686676" y="2366962"/>
            <a:ext cx="33242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‘</a:t>
            </a:r>
            <a:r>
              <a:rPr lang="en-US" altLang="ko-KR" sz="1400" dirty="0">
                <a:solidFill>
                  <a:srgbClr val="8080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Noto Sans</a:t>
            </a:r>
            <a:r>
              <a:rPr lang="ko-KR" altLang="en-US" sz="1400" dirty="0">
                <a:solidFill>
                  <a:srgbClr val="8080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en-US" altLang="ko-KR" sz="1400" dirty="0">
                <a:solidFill>
                  <a:srgbClr val="80808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KR</a:t>
            </a:r>
            <a:r>
              <a:rPr lang="en-US" altLang="ko-KR" sz="1400" dirty="0">
                <a:solidFill>
                  <a:srgbClr val="808080"/>
                </a:solidFill>
                <a:latin typeface="나눔스퀘어OTF ExtraBold"/>
                <a:ea typeface="나눔스퀘어OTF ExtraBold"/>
              </a:rPr>
              <a:t>’</a:t>
            </a:r>
            <a:r>
              <a:rPr lang="en-US" altLang="ko-KR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 </a:t>
            </a:r>
            <a:r>
              <a:rPr lang="ko-KR" altLang="en-US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폰트를 다운받아 </a:t>
            </a:r>
            <a:r>
              <a:rPr lang="en-US" altLang="ko-KR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 </a:t>
            </a:r>
          </a:p>
          <a:p>
            <a:pPr>
              <a:defRPr/>
            </a:pPr>
            <a:r>
              <a:rPr lang="en-US" altLang="ko-KR" sz="1400" dirty="0" err="1">
                <a:solidFill>
                  <a:srgbClr val="808080"/>
                </a:solidFill>
                <a:latin typeface="나눔스퀘어 Bold"/>
                <a:ea typeface="나눔스퀘어 Bold"/>
              </a:rPr>
              <a:t>woff</a:t>
            </a:r>
            <a:r>
              <a:rPr lang="ko-KR" altLang="en-US" sz="1400" dirty="0">
                <a:solidFill>
                  <a:srgbClr val="808080"/>
                </a:solidFill>
                <a:latin typeface="나눔스퀘어 Bold"/>
                <a:ea typeface="나눔스퀘어 Bold"/>
              </a:rPr>
              <a:t> 형식으로 사용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19442" y="2990629"/>
            <a:ext cx="3158214" cy="1448241"/>
          </a:xfrm>
          <a:prstGeom prst="rect">
            <a:avLst/>
          </a:prstGeom>
          <a:ln w="6350">
            <a:solidFill>
              <a:srgbClr val="A6A6A6"/>
            </a:solidFill>
          </a:ln>
        </p:spPr>
      </p:pic>
      <p:sp>
        <p:nvSpPr>
          <p:cNvPr id="59" name="TextBox 58"/>
          <p:cNvSpPr txBox="1"/>
          <p:nvPr/>
        </p:nvSpPr>
        <p:spPr>
          <a:xfrm>
            <a:off x="6953250" y="4672012"/>
            <a:ext cx="3609974" cy="29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>
                <a:solidFill>
                  <a:srgbClr val="595959"/>
                </a:solidFill>
                <a:latin typeface="나눔스퀘어"/>
                <a:ea typeface="나눔스퀘어"/>
              </a:rPr>
              <a:t>font-family : ‘Noto Sans KR’, sans-serif;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1844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04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제작기법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914106" y="1729208"/>
            <a:ext cx="13988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400" b="0" i="0" u="none" strike="noStrike" kern="1200" cap="none" spc="0" normalizeH="0" baseline="0" dirty="0" err="1">
                <a:solidFill>
                  <a:srgbClr val="595959"/>
                </a:solidFill>
                <a:latin typeface="나눔스퀘어_ac ExtraBold"/>
                <a:ea typeface="나눔스퀘어_ac ExtraBold"/>
              </a:rPr>
              <a:t>사용기능</a:t>
            </a:r>
            <a:endParaRPr kumimoji="0" lang="ko-KR" altLang="en-US" sz="2400" b="0" i="0" u="none" strike="noStrike" kern="1200" cap="none" spc="0" normalizeH="0" baseline="0" dirty="0">
              <a:solidFill>
                <a:srgbClr val="595959"/>
              </a:solidFill>
              <a:latin typeface="나눔스퀘어_ac ExtraBold"/>
              <a:ea typeface="나눔스퀘어_ac ExtraBold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4"/>
          <a:srcRect t="12130" b="20770"/>
          <a:stretch>
            <a:fillRect/>
          </a:stretch>
        </p:blipFill>
        <p:spPr>
          <a:xfrm>
            <a:off x="3509240" y="3128855"/>
            <a:ext cx="5452754" cy="182048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3737840" y="2617528"/>
            <a:ext cx="1119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HTML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766663" y="2598478"/>
            <a:ext cx="11192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4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852640" y="2608003"/>
            <a:ext cx="1119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 dirty="0" err="1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  <a:endParaRPr kumimoji="0" lang="ko-KR" altLang="en-US" sz="1900" b="0" i="0" u="none" strike="noStrike" kern="1200" cap="none" spc="0" normalizeH="0" baseline="0" dirty="0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28406" y="1699238"/>
            <a:ext cx="4462400" cy="2144573"/>
          </a:xfrm>
          <a:prstGeom prst="rect">
            <a:avLst/>
          </a:prstGeom>
          <a:ln w="6350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28406" y="3948287"/>
            <a:ext cx="4463897" cy="2154417"/>
          </a:xfrm>
          <a:prstGeom prst="rect">
            <a:avLst/>
          </a:prstGeom>
          <a:ln w="6350">
            <a:noFill/>
          </a:ln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2742045" y="4577628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104442" y="1680767"/>
            <a:ext cx="234112" cy="235084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64541" y="2223942"/>
            <a:ext cx="26388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햄버거 메뉴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오른쪽에서 메뉴 노출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855826" y="4267851"/>
            <a:ext cx="763160" cy="235084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8511676" y="5028144"/>
            <a:ext cx="304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메뉴에 마우스오버시 해당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하위메뉴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아래에 등장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X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버튼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클릭시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닫힘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4652958" y="1665786"/>
            <a:ext cx="1027521" cy="260456"/>
          </a:xfrm>
          <a:prstGeom prst="rect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805212" y="2552551"/>
            <a:ext cx="1797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GNB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메뉴에 마우스오버시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흰 배경색으로 변경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cxnSp>
        <p:nvCxnSpPr>
          <p:cNvPr id="40" name="꺾인 연결선 39"/>
          <p:cNvCxnSpPr/>
          <p:nvPr/>
        </p:nvCxnSpPr>
        <p:spPr>
          <a:xfrm>
            <a:off x="8461489" y="1833791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/>
          <p:nvPr/>
        </p:nvCxnSpPr>
        <p:spPr>
          <a:xfrm>
            <a:off x="8564541" y="4658920"/>
            <a:ext cx="464984" cy="244691"/>
          </a:xfrm>
          <a:prstGeom prst="bentConnector3">
            <a:avLst>
              <a:gd name="adj1" fmla="val 99659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 41"/>
          <p:cNvCxnSpPr/>
          <p:nvPr/>
        </p:nvCxnSpPr>
        <p:spPr>
          <a:xfrm rot="10800000" flipV="1">
            <a:off x="2546570" y="2088913"/>
            <a:ext cx="1080654" cy="412028"/>
          </a:xfrm>
          <a:prstGeom prst="bentConnector3">
            <a:avLst>
              <a:gd name="adj1" fmla="val 1004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" y="314325"/>
            <a:ext cx="11515725" cy="62293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9730" y="682526"/>
            <a:ext cx="2641635" cy="5728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05</a:t>
            </a:r>
            <a:r>
              <a:rPr lang="ko-KR" altLang="en-US" sz="3200">
                <a:solidFill>
                  <a:srgbClr val="415D43"/>
                </a:solidFill>
                <a:latin typeface="나눔스퀘어_ac ExtraBold"/>
                <a:ea typeface="나눔스퀘어_ac ExtraBold"/>
              </a:rPr>
              <a:t> 사이트 구현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659730" y="1373648"/>
            <a:ext cx="108644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자유형: 도형 6"/>
          <p:cNvSpPr/>
          <p:nvPr/>
        </p:nvSpPr>
        <p:spPr>
          <a:xfrm>
            <a:off x="4934668" y="98342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rgbClr val="000000">
              <a:alpha val="1882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62323" y="845343"/>
            <a:ext cx="3009900" cy="37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900" b="0" i="0" u="none" strike="noStrike" kern="1200" cap="none" spc="0" normalizeH="0" baseline="0" dirty="0" err="1">
                <a:solidFill>
                  <a:srgbClr val="595959"/>
                </a:solidFill>
                <a:latin typeface="나눔스퀘어 Bold"/>
                <a:ea typeface="나눔스퀘어 Bold"/>
              </a:rPr>
              <a:t>메인페이지</a:t>
            </a:r>
            <a:endParaRPr kumimoji="0" lang="ko-KR" altLang="en-US" sz="1900" b="0" i="0" u="none" strike="noStrike" kern="1200" cap="none" spc="0" normalizeH="0" baseline="0" dirty="0">
              <a:solidFill>
                <a:srgbClr val="595959"/>
              </a:solidFill>
              <a:latin typeface="나눔스퀘어 Bold"/>
              <a:ea typeface="나눔스퀘어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05100" y="4605337"/>
            <a:ext cx="272415" cy="3648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67" y="1748313"/>
            <a:ext cx="3286713" cy="1842471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67" y="3806767"/>
            <a:ext cx="3348925" cy="1895107"/>
          </a:xfrm>
          <a:prstGeom prst="rect">
            <a:avLst/>
          </a:prstGeom>
          <a:effectLst>
            <a:outerShdw blurRad="228600" dist="38100" dir="5400000" algn="t" rotWithShape="0">
              <a:prstClr val="black">
                <a:alpha val="35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8054110" y="2669548"/>
            <a:ext cx="2641600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마우스 휠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스크롤시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4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박스들이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오른쪽방향으로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가로 스크롤 됨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592915" y="2032521"/>
            <a:ext cx="3051615" cy="1329515"/>
          </a:xfrm>
          <a:prstGeom prst="rect">
            <a:avLst/>
          </a:prstGeom>
          <a:noFill/>
          <a:ln w="25400">
            <a:solidFill>
              <a:srgbClr val="CF4F35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꺾인 연결선 11"/>
          <p:cNvCxnSpPr/>
          <p:nvPr/>
        </p:nvCxnSpPr>
        <p:spPr>
          <a:xfrm>
            <a:off x="7961745" y="2327564"/>
            <a:ext cx="378691" cy="230909"/>
          </a:xfrm>
          <a:prstGeom prst="bentConnector3">
            <a:avLst>
              <a:gd name="adj1" fmla="val 98781"/>
            </a:avLst>
          </a:prstGeom>
          <a:ln w="25400">
            <a:solidFill>
              <a:srgbClr val="CF4F3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1980547" y="4789066"/>
            <a:ext cx="244763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마지막 영역에서 이미지가 확대되고  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40000"/>
              </a:lnSpc>
              <a:spcBef>
                <a:spcPts val="0"/>
              </a:spcBef>
              <a:defRPr/>
            </a:pP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화면을 </a:t>
            </a:r>
            <a:r>
              <a:rPr lang="ko-KR" altLang="en-US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꽉채우면서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등장</a:t>
            </a:r>
          </a:p>
        </p:txBody>
      </p:sp>
      <p:cxnSp>
        <p:nvCxnSpPr>
          <p:cNvPr id="23" name="꺾인 연결선 22"/>
          <p:cNvCxnSpPr/>
          <p:nvPr/>
        </p:nvCxnSpPr>
        <p:spPr>
          <a:xfrm rot="10800000" flipV="1">
            <a:off x="3094182" y="4248726"/>
            <a:ext cx="1080654" cy="412028"/>
          </a:xfrm>
          <a:prstGeom prst="bentConnector3">
            <a:avLst>
              <a:gd name="adj1" fmla="val 100427"/>
            </a:avLst>
          </a:prstGeom>
          <a:ln w="254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263</Words>
  <Application>Microsoft Office PowerPoint</Application>
  <PresentationFormat>와이드스크린</PresentationFormat>
  <Paragraphs>90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G마켓 산스 TTF Medium</vt:lpstr>
      <vt:lpstr>나눔스퀘어</vt:lpstr>
      <vt:lpstr>나눔스퀘어 Bold</vt:lpstr>
      <vt:lpstr>나눔스퀘어 ExtraBold</vt:lpstr>
      <vt:lpstr>나눔스퀘어_ac</vt:lpstr>
      <vt:lpstr>나눔스퀘어_ac Bold</vt:lpstr>
      <vt:lpstr>나눔스퀘어_ac ExtraBold</vt:lpstr>
      <vt:lpstr>나눔스퀘어OTF ExtraBold</vt:lpstr>
      <vt:lpstr>맑은 고딕</vt:lpstr>
      <vt:lpstr>Arial</vt:lpstr>
      <vt:lpstr>Calibri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64</cp:revision>
  <dcterms:created xsi:type="dcterms:W3CDTF">2023-09-21T06:51:59Z</dcterms:created>
  <dcterms:modified xsi:type="dcterms:W3CDTF">2023-09-22T03:21:35Z</dcterms:modified>
  <cp:version/>
</cp:coreProperties>
</file>